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32657"/>
            <a:ext cx="7772400" cy="864096"/>
          </a:xfrm>
        </p:spPr>
        <p:txBody>
          <a:bodyPr/>
          <a:lstStyle/>
          <a:p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Чагыштырып кара!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132856"/>
            <a:ext cx="3960440" cy="1752600"/>
          </a:xfrm>
        </p:spPr>
        <p:txBody>
          <a:bodyPr>
            <a:normAutofit/>
          </a:bodyPr>
          <a:lstStyle/>
          <a:p>
            <a:r>
              <a:rPr lang="tt-RU" sz="4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Чәчәк</a:t>
            </a:r>
            <a:r>
              <a:rPr lang="tt-RU" sz="4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2204864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Кызыл чәчәк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3573016"/>
            <a:ext cx="331236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altLang="ru-RU" sz="3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аерым  </a:t>
            </a:r>
            <a:r>
              <a:rPr lang="tt-RU" alt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сүз</a:t>
            </a:r>
          </a:p>
          <a:p>
            <a:r>
              <a:rPr lang="tt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теләсә  </a:t>
            </a:r>
            <a:r>
              <a:rPr lang="tt-RU" alt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нинди  </a:t>
            </a:r>
            <a:r>
              <a:rPr lang="tt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чәчәк             </a:t>
            </a:r>
            <a:r>
              <a:rPr lang="tt-RU" alt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булырга  </a:t>
            </a:r>
            <a:r>
              <a:rPr lang="tt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мөмкин</a:t>
            </a:r>
            <a:endParaRPr lang="ru-RU" sz="24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92320" y="3573016"/>
            <a:ext cx="39851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altLang="ru-RU" sz="32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tt-RU" altLang="ru-RU" sz="32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үзтезмә</a:t>
            </a:r>
            <a:endParaRPr lang="tt-RU" altLang="ru-RU" sz="32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tt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сүзне төгәлрәк (точнее) итеп атый. Без  чәчәкнең </a:t>
            </a:r>
            <a:r>
              <a:rPr lang="tt-RU" alt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кызыл</a:t>
            </a:r>
            <a:r>
              <a:rPr lang="tt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икәнен</a:t>
            </a:r>
            <a:r>
              <a:rPr lang="ru-RU" altLang="ru-RU" sz="32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аңлыйбыз</a:t>
            </a:r>
            <a:r>
              <a:rPr lang="ru-RU" alt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tt-RU" altLang="ru-RU" sz="32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195736" y="2780928"/>
            <a:ext cx="43204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868144" y="2780928"/>
            <a:ext cx="288032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720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t-RU" altLang="ru-RU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Сүзтезмә (словосочетание)</a:t>
            </a:r>
            <a:endParaRPr lang="ru-RU" sz="7200" dirty="0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323528" y="1628800"/>
            <a:ext cx="833278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t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Сүзтезмә-</a:t>
            </a:r>
            <a:r>
              <a:rPr lang="tt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предметларның, эш-хәрәкәтенең  мәг</a:t>
            </a:r>
            <a:r>
              <a:rPr lang="ru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нәсен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төгәлрәк  итеп  атый.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Мәсәлән, </a:t>
            </a:r>
            <a:r>
              <a:rPr lang="tt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тау</a:t>
            </a:r>
            <a:r>
              <a:rPr lang="tt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tt-RU" alt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аерым  сүз</a:t>
            </a: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гомумән,  теләсә  нинди  тау              булырга  мөмкин;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t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tt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биек  </a:t>
            </a:r>
            <a:r>
              <a:rPr lang="tt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тау </a:t>
            </a:r>
            <a:r>
              <a:rPr lang="tt-RU" alt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tt-RU" alt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сүзтезмә</a:t>
            </a: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тауны  башка  таулардан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аерып  атый.</a:t>
            </a:r>
            <a:endParaRPr lang="ru-RU" alt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610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Сүзтезмә </a:t>
            </a:r>
            <a:r>
              <a:rPr lang="tt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ике  яки  берничә  </a:t>
            </a:r>
            <a:r>
              <a:rPr lang="tt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мөстәкыйл</a:t>
            </a:r>
            <a:r>
              <a:rPr lang="ru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ь 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tt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үздән</a:t>
            </a:r>
            <a:r>
              <a:rPr lang="tt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тора</a:t>
            </a:r>
            <a:r>
              <a:rPr lang="tt-RU" alt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tt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tt-RU" alt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леге сүзләр төрле сүз төркемнәренә карарга мөмкин:</a:t>
            </a:r>
            <a:endParaRPr lang="tt-RU" alt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tt-RU" alt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tt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нинди?                                       </a:t>
            </a:r>
            <a:r>
              <a:rPr lang="tt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нәрсәне?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tt-RU" alt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tt-RU" altLang="ru-RU" sz="20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сыйфат     исем</a:t>
            </a:r>
            <a:r>
              <a:rPr lang="tt-RU" altLang="ru-RU" sz="20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tt-RU" altLang="ru-RU" sz="20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исем    фигыл</a:t>
            </a:r>
            <a:r>
              <a:rPr lang="ru-RU" altLang="ru-RU" sz="2000" b="1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tt-RU" altLang="ru-RU" sz="2000" b="1" i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батыр      егет               </a:t>
            </a:r>
            <a:r>
              <a:rPr lang="tt-RU" alt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әнине      </a:t>
            </a:r>
            <a:r>
              <a:rPr lang="tt-RU" alt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ярату</a:t>
            </a:r>
          </a:p>
          <a:p>
            <a:endParaRPr lang="tt-RU" sz="3600" dirty="0" smtClean="0"/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                      кемгә?                                           ничә?</a:t>
            </a:r>
            <a:endParaRPr lang="tt-RU" altLang="ru-RU" sz="2000" b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0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tt-RU" alt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алмашлык     фигыль</a:t>
            </a:r>
            <a:r>
              <a:rPr lang="tt-RU" altLang="ru-RU" sz="20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                      сан</a:t>
            </a:r>
            <a:r>
              <a:rPr lang="tt-RU" altLang="ru-RU" sz="20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исем</a:t>
            </a:r>
            <a:endParaRPr lang="tt-RU" altLang="ru-RU" sz="2000" b="1" i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tt-RU" altLang="ru-RU" sz="2400" b="1" dirty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tt-RU" altLang="ru-RU" sz="2400" b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сиңа     килдем                       ике    дус 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79233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Үзең эшләп кара (телдән)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7"/>
            <a:ext cx="8229600" cy="1872208"/>
          </a:xfrm>
        </p:spPr>
        <p:txBody>
          <a:bodyPr/>
          <a:lstStyle/>
          <a:p>
            <a:r>
              <a:rPr lang="tt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Бирелгән җөмләдә нинди сүзтезмәләр бар?</a:t>
            </a:r>
          </a:p>
          <a:p>
            <a:pPr marL="0" indent="0">
              <a:buNone/>
            </a:pPr>
            <a:r>
              <a:rPr lang="tt-RU" dirty="0"/>
              <a:t> </a:t>
            </a:r>
            <a:r>
              <a:rPr lang="tt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Сары каеннар арасында бер ямь-яшел чыршы утыра.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3789040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Сары каеннар</a:t>
            </a:r>
          </a:p>
          <a:p>
            <a:r>
              <a:rPr lang="tt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Ямь-яшел чыршы</a:t>
            </a:r>
          </a:p>
          <a:p>
            <a:r>
              <a:rPr lang="tt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Бер чыршы</a:t>
            </a:r>
          </a:p>
          <a:p>
            <a:r>
              <a:rPr lang="tt-RU" sz="32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Каеннар арасында утыра</a:t>
            </a:r>
            <a:endParaRPr lang="ru-RU" sz="32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58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tt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Әлеге сүзтезмәләр нинди сүз төркемнәренә карый?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tt-RU" sz="20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Сыйфат              исем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tt-RU" i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Сары </a:t>
            </a:r>
            <a:r>
              <a:rPr lang="tt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каеннар</a:t>
            </a:r>
          </a:p>
          <a:p>
            <a:pPr marL="0" lvl="0" indent="0">
              <a:spcBef>
                <a:spcPts val="0"/>
              </a:spcBef>
              <a:buNone/>
            </a:pPr>
            <a:endParaRPr lang="tt-RU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tt-RU" sz="20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Сыйфат               исем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tt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Ямь-яшел чыршы</a:t>
            </a:r>
          </a:p>
          <a:p>
            <a:pPr marL="0" lvl="0" indent="0">
              <a:spcBef>
                <a:spcPts val="0"/>
              </a:spcBef>
              <a:buNone/>
            </a:pPr>
            <a:endParaRPr lang="tt-RU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tt-RU" sz="20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        исем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tt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Бер чыршы</a:t>
            </a:r>
          </a:p>
          <a:p>
            <a:pPr marL="0" lvl="0" indent="0">
              <a:spcBef>
                <a:spcPts val="0"/>
              </a:spcBef>
              <a:buNone/>
            </a:pPr>
            <a:endParaRPr lang="tt-RU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tt-RU" sz="2000" i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Исем                                         фигыль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tt-RU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Каеннар </a:t>
            </a:r>
            <a:r>
              <a:rPr lang="tt-RU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арасында утыра</a:t>
            </a:r>
            <a:endParaRPr lang="ru-RU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75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177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Чагыштырып кара!</vt:lpstr>
      <vt:lpstr>Сүзтезмә (словосочетание)</vt:lpstr>
      <vt:lpstr>Презентация PowerPoint</vt:lpstr>
      <vt:lpstr>Үзең эшләп кара (телдән)</vt:lpstr>
      <vt:lpstr>Әлеге сүзтезмәләр нинди сүз төркемнәренә карый?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Чагыштырып кара!</dc:title>
  <dc:creator>Манзарас</dc:creator>
  <cp:lastModifiedBy>Начальная</cp:lastModifiedBy>
  <cp:revision>9</cp:revision>
  <dcterms:created xsi:type="dcterms:W3CDTF">2020-04-02T14:32:38Z</dcterms:created>
  <dcterms:modified xsi:type="dcterms:W3CDTF">2020-04-16T20:26:08Z</dcterms:modified>
</cp:coreProperties>
</file>